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custShowLst>
    <p:custShow name="Vlastní prezentace 1" id="0">
      <p:sldLst>
        <p:sld r:id="rId2"/>
        <p:sld r:id="rId3"/>
        <p:sld r:id="rId4"/>
      </p:sldLst>
    </p:custShow>
  </p:custShow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C734-3654-4088-9584-58CFDF291580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7178-A327-44B4-BD4C-BB4FC9501C3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C734-3654-4088-9584-58CFDF291580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7178-A327-44B4-BD4C-BB4FC9501C3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C734-3654-4088-9584-58CFDF291580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7178-A327-44B4-BD4C-BB4FC9501C3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C734-3654-4088-9584-58CFDF291580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7178-A327-44B4-BD4C-BB4FC9501C3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C734-3654-4088-9584-58CFDF291580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7178-A327-44B4-BD4C-BB4FC9501C3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C734-3654-4088-9584-58CFDF291580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7178-A327-44B4-BD4C-BB4FC9501C3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C734-3654-4088-9584-58CFDF291580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7178-A327-44B4-BD4C-BB4FC9501C3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C734-3654-4088-9584-58CFDF291580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7178-A327-44B4-BD4C-BB4FC9501C3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C734-3654-4088-9584-58CFDF291580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7178-A327-44B4-BD4C-BB4FC9501C3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C734-3654-4088-9584-58CFDF291580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7178-A327-44B4-BD4C-BB4FC9501C3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C734-3654-4088-9584-58CFDF291580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7178-A327-44B4-BD4C-BB4FC9501C3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1C734-3654-4088-9584-58CFDF291580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D7178-A327-44B4-BD4C-BB4FC9501C3C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8000" b="1" u="sng" dirty="0" smtClean="0">
                <a:solidFill>
                  <a:schemeClr val="accent6">
                    <a:lumMod val="75000"/>
                  </a:schemeClr>
                </a:solidFill>
              </a:rPr>
              <a:t>Starověké Řecko</a:t>
            </a:r>
            <a:endParaRPr lang="cs-CZ" sz="80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6000" u="sng" dirty="0" smtClean="0">
                <a:solidFill>
                  <a:srgbClr val="FF0000"/>
                </a:solidFill>
                <a:latin typeface="Agency FB" pitchFamily="34" charset="0"/>
              </a:rPr>
              <a:t>Kulturní památky</a:t>
            </a:r>
            <a:endParaRPr lang="cs-CZ" sz="6000" u="sng" dirty="0">
              <a:solidFill>
                <a:srgbClr val="FF0000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Bohyně Athéna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 descr="NAMA_Athéna_Varvake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0286" y="1600200"/>
            <a:ext cx="2363427" cy="4525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Chrám bohyně Artemis v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Efesu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 descr="ooo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785926"/>
            <a:ext cx="3152775" cy="1447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Obrázek 5" descr="250px-Temple_of_Artem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3714752"/>
            <a:ext cx="2381250" cy="16668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Nástěnné malby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 descr="kreta_malb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2000240"/>
            <a:ext cx="3048000" cy="2095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Obrázek 4" descr="stažený soubor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2000240"/>
            <a:ext cx="2667000" cy="1714500"/>
          </a:xfrm>
          <a:prstGeom prst="rect">
            <a:avLst/>
          </a:prstGeom>
        </p:spPr>
      </p:pic>
      <p:pic>
        <p:nvPicPr>
          <p:cNvPr id="6" name="Obrázek 5" descr="stažený soubor (1)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4286256"/>
            <a:ext cx="1876425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Lví brána- v Mykénách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Zástupný symbol pro obsah 4" descr="6014edf09683a6ffde8fff39fd5e95f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2625" y="2139156"/>
            <a:ext cx="5238750" cy="34480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Kyklopské hradby- Mykény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 descr="Kyklopske-hradb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405" y="1600200"/>
            <a:ext cx="6793190" cy="4525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Část paláce ve městě </a:t>
            </a:r>
            <a:r>
              <a:rPr lang="cs-CZ" dirty="0" err="1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nósos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 descr="knosso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0885" y="1600200"/>
            <a:ext cx="6802230" cy="4525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Trója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 descr="Walls_of_Troy_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0794" y="2084258"/>
            <a:ext cx="4742411" cy="35578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Trojský kůň- rekonstrukce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 descr="ku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1857364"/>
            <a:ext cx="3571900" cy="35719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Řecké lodě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 descr="lod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928802"/>
            <a:ext cx="5072097" cy="27106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Hefaistův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chrám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 descr="recko-ateny-agora-hefaistuv-chra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Řecké divadlo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 descr="asset-v1_FFMU+MK09+2017_1+type@asset+block@anticke_divadl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1662" y="2253456"/>
            <a:ext cx="5400675" cy="32194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35</Words>
  <Application>Microsoft Office PowerPoint</Application>
  <PresentationFormat>Předvádění na obrazovce (4:3)</PresentationFormat>
  <Paragraphs>13</Paragraphs>
  <Slides>12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  <vt:variant>
        <vt:lpstr>Vlastní prezentace</vt:lpstr>
      </vt:variant>
      <vt:variant>
        <vt:i4>1</vt:i4>
      </vt:variant>
    </vt:vector>
  </HeadingPairs>
  <TitlesOfParts>
    <vt:vector size="14" baseType="lpstr">
      <vt:lpstr>Motiv sady Office</vt:lpstr>
      <vt:lpstr>Starověké Řecko</vt:lpstr>
      <vt:lpstr>Lví brána- v Mykénách</vt:lpstr>
      <vt:lpstr>Kyklopské hradby- Mykény</vt:lpstr>
      <vt:lpstr>Část paláce ve městě Knósos</vt:lpstr>
      <vt:lpstr>Trója</vt:lpstr>
      <vt:lpstr>Trojský kůň- rekonstrukce</vt:lpstr>
      <vt:lpstr>Řecké lodě</vt:lpstr>
      <vt:lpstr>Hefaistův chrám</vt:lpstr>
      <vt:lpstr>Řecké divadlo</vt:lpstr>
      <vt:lpstr>Bohyně Athéna</vt:lpstr>
      <vt:lpstr>Chrám bohyně Artemis v Efesu</vt:lpstr>
      <vt:lpstr>Nástěnné malby</vt:lpstr>
      <vt:lpstr>Vlastní prezentace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</dc:creator>
  <cp:lastModifiedBy>d</cp:lastModifiedBy>
  <cp:revision>21</cp:revision>
  <dcterms:created xsi:type="dcterms:W3CDTF">2020-03-22T16:33:16Z</dcterms:created>
  <dcterms:modified xsi:type="dcterms:W3CDTF">2020-03-22T19:23:29Z</dcterms:modified>
</cp:coreProperties>
</file>